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8"/>
  </p:notesMasterIdLst>
  <p:sldIdLst>
    <p:sldId id="256" r:id="rId2"/>
    <p:sldId id="261" r:id="rId3"/>
    <p:sldId id="262" r:id="rId4"/>
    <p:sldId id="263" r:id="rId5"/>
    <p:sldId id="264" r:id="rId6"/>
    <p:sldId id="268" r:id="rId7"/>
  </p:sldIdLst>
  <p:sldSz cx="9144000" cy="6858000" type="screen4x3"/>
  <p:notesSz cx="7099300" cy="10234613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2022" y="-96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pPr>
              <a:defRPr/>
            </a:pPr>
            <a:fld id="{69658851-0D0E-4C03-A0BB-A79B7693BAE3}" type="datetimeFigureOut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pt-BR" noProof="0" dirty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7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pPr>
              <a:defRPr/>
            </a:pPr>
            <a:fld id="{17D23054-F6BC-48FC-94D1-BA4C42BDF56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6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918E1-06BD-4E11-B124-7FE38E124DC4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7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8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5F8D5-8DEB-4E5B-B53A-0B5C863A107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  <p:sndAc>
      <p:stSnd>
        <p:snd r:embed="rId1" name="arrow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490-7976-45C5-A005-F52F2588638D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546F7-C0F2-4B7D-A02C-0AE41550127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256FF-4E76-4B91-9A9C-D3564E112CEB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C4233-ED18-48D5-8E15-FCDFE46328A2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2C796-1E22-48DA-A95E-69DBA9DEFE66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5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6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DB796-8566-4818-90A2-A8B2C502BF7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rma livre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Forma livre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240F8-2662-487D-B743-B6555AA1FBAC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7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EA519-F4E2-43A9-9A24-33D37B9A05C5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omb/>
    <p:sndAc>
      <p:stSnd>
        <p:snd r:embed="rId1" name="arrow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E6346-8847-4F96-B033-CA494B1C20E0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6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7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CBA38-3F47-43F7-835C-400AE80BCB2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6A86C-71FE-4605-8218-2B82458B5562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777C2-A837-436B-9B33-8CB903CB6E6D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33371-119F-4F81-BD7D-5305E778A144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4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5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EA97F-44C0-401A-85B4-8BED48BC72E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8B647-B9A5-4A4C-BEE5-79E28B0EDD37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3" name="Espaço Reservado para Rodapé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4" name="Espaço Reservado para Número de Slid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63AC7-2BC2-4A7C-9BF0-E18DDBF8CA8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85861-C0A1-481B-A29F-0D3E19ADE886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CECB6B-E1C4-4FCB-8522-4054E4F40E40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pt-BR" noProof="0" dirty="0" smtClean="0"/>
              <a:t>Clique no ícone para adicionar uma imagem</a:t>
            </a:r>
            <a:endParaRPr lang="en-US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D3F20-2CB1-4F1E-B838-6EA5A8758A54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9ECBAF-DCA1-4AF0-B4D6-C9A2D9BA6B8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1" name="arrow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rma livre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Espaço Reservado para Título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9" name="Espaço Reservado para Texto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0EB1C8-F87C-41D8-999E-625C07447A6D}" type="datetime1">
              <a:rPr lang="pt-BR"/>
              <a:pPr>
                <a:defRPr/>
              </a:pPr>
              <a:t>30/03/2015</a:t>
            </a:fld>
            <a:endParaRPr lang="pt-BR" dirty="0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t-BR"/>
              <a:t>Tecnologias Digitais e Mediação Pedagógica Welton S. Fontes</a:t>
            </a:r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002DFB-01D3-402C-AFD5-DD971343754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33" r:id="rId2"/>
    <p:sldLayoutId id="2147483740" r:id="rId3"/>
    <p:sldLayoutId id="2147483734" r:id="rId4"/>
    <p:sldLayoutId id="2147483741" r:id="rId5"/>
    <p:sldLayoutId id="2147483735" r:id="rId6"/>
    <p:sldLayoutId id="2147483736" r:id="rId7"/>
    <p:sldLayoutId id="2147483742" r:id="rId8"/>
    <p:sldLayoutId id="2147483743" r:id="rId9"/>
    <p:sldLayoutId id="2147483737" r:id="rId10"/>
    <p:sldLayoutId id="2147483738" r:id="rId11"/>
  </p:sldLayoutIdLst>
  <p:transition spd="med">
    <p:comb/>
    <p:sndAc>
      <p:stSnd>
        <p:snd r:embed="rId13" name="arrow.wav"/>
      </p:stSnd>
    </p:sndAc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1628800"/>
            <a:ext cx="8429216" cy="113823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pt-BR" sz="6000" dirty="0" smtClean="0"/>
              <a:t>ESTUDO VIRTUAL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2200" dirty="0" smtClean="0"/>
              <a:t>ALLAN CARVALHO ROCHA</a:t>
            </a:r>
            <a:br>
              <a:rPr lang="pt-BR" sz="2200" dirty="0" smtClean="0"/>
            </a:br>
            <a:r>
              <a:rPr lang="pt-BR" sz="2200" dirty="0" smtClean="0"/>
              <a:t>E.E ABADIA FAUSTINO INÁCIO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ítulo 1"/>
          <p:cNvSpPr>
            <a:spLocks noGrp="1"/>
          </p:cNvSpPr>
          <p:nvPr>
            <p:ph type="title"/>
          </p:nvPr>
        </p:nvSpPr>
        <p:spPr>
          <a:xfrm>
            <a:off x="1357313" y="285750"/>
            <a:ext cx="7467600" cy="1143000"/>
          </a:xfrm>
        </p:spPr>
        <p:txBody>
          <a:bodyPr/>
          <a:lstStyle/>
          <a:p>
            <a:pPr eaLnBrk="1" hangingPunct="1"/>
            <a:r>
              <a:rPr lang="pt-BR" dirty="0" smtClean="0"/>
              <a:t>INTERNET</a:t>
            </a:r>
            <a:endParaRPr lang="pt-BR" dirty="0" smtClean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7624" y="3212976"/>
            <a:ext cx="7286625" cy="1425327"/>
          </a:xfrm>
        </p:spPr>
        <p:txBody>
          <a:bodyPr rtlCol="0">
            <a:normAutofit/>
          </a:bodyPr>
          <a:lstStyle/>
          <a:p>
            <a:pPr marL="550926" indent="-514350" algn="just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pt-BR" dirty="0" smtClean="0"/>
              <a:t>Pesquisas e trabalhos escolares são feitos utilizando esses procedimentos.</a:t>
            </a:r>
            <a:endParaRPr lang="pt-BR" dirty="0"/>
          </a:p>
        </p:txBody>
      </p:sp>
      <p:pic>
        <p:nvPicPr>
          <p:cNvPr id="8196" name="Imagem 3" descr="Barra lateral complet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9B3813-8891-4E06-85F8-6760A1F2B6BF}" type="slidenum">
              <a:rPr lang="pt-BR" smtClean="0"/>
              <a:pPr>
                <a:defRPr/>
              </a:pPr>
              <a:t>2</a:t>
            </a:fld>
            <a:endParaRPr lang="pt-BR" dirty="0"/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 bwMode="auto">
          <a:xfrm>
            <a:off x="1295400" y="1724025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pt-B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Sites de busca e programas relacionados transformaram a internet na nova biblioteca global.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 bwMode="auto">
          <a:xfrm>
            <a:off x="1259632" y="4437112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kumimoji="0" lang="pt-BR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Este método</a:t>
            </a:r>
            <a:r>
              <a:rPr kumimoji="0" lang="pt-BR" sz="3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 bastante interessante quando a internet é utilizada como plataforma de pesquisa e elaboração.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3" grpId="0" build="p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ítulo 1"/>
          <p:cNvSpPr>
            <a:spLocks noGrp="1"/>
          </p:cNvSpPr>
          <p:nvPr>
            <p:ph type="title"/>
          </p:nvPr>
        </p:nvSpPr>
        <p:spPr>
          <a:xfrm>
            <a:off x="1357313" y="285750"/>
            <a:ext cx="7467600" cy="1143000"/>
          </a:xfrm>
        </p:spPr>
        <p:txBody>
          <a:bodyPr/>
          <a:lstStyle/>
          <a:p>
            <a:pPr eaLnBrk="1" hangingPunct="1"/>
            <a:r>
              <a:rPr lang="pt-BR" dirty="0" smtClean="0"/>
              <a:t>DESVANTAGENS</a:t>
            </a:r>
            <a:endParaRPr lang="pt-BR" dirty="0" smtClean="0"/>
          </a:p>
        </p:txBody>
      </p:sp>
      <p:pic>
        <p:nvPicPr>
          <p:cNvPr id="9220" name="Imagem 3" descr="Barra lateral complet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BFED62-8DE8-4267-9B6D-829728F1DD0F}" type="slidenum">
              <a:rPr lang="pt-BR" smtClean="0"/>
              <a:pPr>
                <a:defRPr/>
              </a:pPr>
              <a:t>3</a:t>
            </a:fld>
            <a:endParaRPr lang="pt-BR" dirty="0"/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 bwMode="auto">
          <a:xfrm>
            <a:off x="1295400" y="1724025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Trabalhos individuais se tornam em grupo.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1403648" y="3068960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smtClean="0">
                <a:latin typeface="+mn-lt"/>
              </a:rPr>
              <a:t>Normalmente </a:t>
            </a:r>
            <a:r>
              <a:rPr lang="pt-BR" sz="3000" dirty="0" smtClean="0">
                <a:latin typeface="+mn-lt"/>
              </a:rPr>
              <a:t>os trabalhos são “copiados” de outros autores.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Espaço Reservado para Conteúdo 2"/>
          <p:cNvSpPr txBox="1">
            <a:spLocks/>
          </p:cNvSpPr>
          <p:nvPr/>
        </p:nvSpPr>
        <p:spPr bwMode="auto">
          <a:xfrm>
            <a:off x="1403648" y="4509120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noProof="0" dirty="0" smtClean="0">
                <a:latin typeface="+mn-lt"/>
              </a:rPr>
              <a:t>Acontecem modificações nos textos de outros autores, causando um “</a:t>
            </a:r>
            <a:r>
              <a:rPr lang="pt-BR" sz="3000" noProof="0" dirty="0" err="1" smtClean="0">
                <a:latin typeface="+mn-lt"/>
              </a:rPr>
              <a:t>remix</a:t>
            </a:r>
            <a:r>
              <a:rPr lang="pt-BR" sz="3000" noProof="0" dirty="0" smtClean="0">
                <a:latin typeface="+mn-lt"/>
              </a:rPr>
              <a:t>” mal feito.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57313" y="571500"/>
            <a:ext cx="7467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pt-BR" b="1" dirty="0" smtClean="0"/>
              <a:t>TEXTO WIKI E O USO DE IMAGENS</a:t>
            </a:r>
            <a:r>
              <a:rPr lang="pt-BR" dirty="0" smtClean="0"/>
              <a:t/>
            </a:r>
            <a:br>
              <a:rPr lang="pt-BR" dirty="0" smtClean="0"/>
            </a:br>
            <a:endParaRPr lang="pt-BR" dirty="0" smtClean="0"/>
          </a:p>
        </p:txBody>
      </p:sp>
      <p:pic>
        <p:nvPicPr>
          <p:cNvPr id="10244" name="Imagem 3" descr="Barra lateral complet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E703DF-BB7C-4809-858B-EAE6DA8BC47A}" type="slidenum">
              <a:rPr lang="pt-BR" smtClean="0"/>
              <a:pPr>
                <a:defRPr/>
              </a:pPr>
              <a:t>4</a:t>
            </a:fld>
            <a:endParaRPr lang="pt-BR" dirty="0"/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 bwMode="auto">
          <a:xfrm>
            <a:off x="1295400" y="1724025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noProof="0" dirty="0" smtClean="0">
                <a:latin typeface="+mn-lt"/>
              </a:rPr>
              <a:t>Diferente do texto impresso, o texto com imagens é menos centralizado e hierarquizado.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 bwMode="auto">
          <a:xfrm>
            <a:off x="1403648" y="3284984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Permite movimentação mais ampla e caótica, a gosto dos jovens.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1403648" y="4509120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No texto </a:t>
            </a:r>
            <a:r>
              <a:rPr lang="pt-BR" sz="3000" dirty="0" err="1" smtClean="0">
                <a:latin typeface="+mn-lt"/>
              </a:rPr>
              <a:t>wiki</a:t>
            </a:r>
            <a:r>
              <a:rPr lang="pt-BR" sz="3000" dirty="0" smtClean="0">
                <a:latin typeface="+mn-lt"/>
              </a:rPr>
              <a:t> qualquer pessoa pode editar e colocar o tema a seu gosto.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ítulo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67600" cy="1143000"/>
          </a:xfrm>
        </p:spPr>
        <p:txBody>
          <a:bodyPr/>
          <a:lstStyle/>
          <a:p>
            <a:pPr eaLnBrk="1" hangingPunct="1"/>
            <a:r>
              <a:rPr lang="pt-BR" dirty="0" smtClean="0"/>
              <a:t>“SABER ESTUDAR” VIRTUALMENTE</a:t>
            </a:r>
            <a:endParaRPr lang="pt-BR" dirty="0" smtClean="0"/>
          </a:p>
        </p:txBody>
      </p:sp>
      <p:pic>
        <p:nvPicPr>
          <p:cNvPr id="11268" name="Imagem 3" descr="Barra lateral complet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7141C5-0A00-4952-9D84-ED39534AB568}" type="slidenum">
              <a:rPr lang="pt-BR" smtClean="0"/>
              <a:pPr>
                <a:defRPr/>
              </a:pPr>
              <a:t>5</a:t>
            </a:fld>
            <a:endParaRPr lang="pt-BR" dirty="0"/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 bwMode="auto">
          <a:xfrm>
            <a:off x="1295400" y="1724025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noProof="0" dirty="0" smtClean="0">
                <a:latin typeface="+mn-lt"/>
              </a:rPr>
              <a:t>Desafio muito importante para o aluno e também para o professor.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Conteúdo 2"/>
          <p:cNvSpPr txBox="1">
            <a:spLocks/>
          </p:cNvSpPr>
          <p:nvPr/>
        </p:nvSpPr>
        <p:spPr bwMode="auto">
          <a:xfrm>
            <a:off x="1403648" y="2996952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A obrigação da aula acaba, através do estudo mais solto e flexível em qualquer tempo e lugar na internet.</a:t>
            </a:r>
            <a:endParaRPr kumimoji="0" lang="pt-BR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1403648" y="4653136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550926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defRPr/>
            </a:pPr>
            <a:r>
              <a:rPr lang="pt-BR" sz="3000" dirty="0">
                <a:latin typeface="+mn-lt"/>
              </a:rPr>
              <a:t>O ambiente dinâmico, desconstrutivo e reconstrutivo dos mundos virtuais faz com que os alunos estudem sem parar.</a:t>
            </a:r>
            <a:endParaRPr lang="pt-BR" sz="3000" dirty="0">
              <a:latin typeface="+mn-lt"/>
            </a:endParaRPr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7" name="Imagem 6" descr="Barra lateral complet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0874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Número de Slid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C5EB02-9B7C-4476-9582-5E457E2C187D}" type="slidenum">
              <a:rPr lang="pt-BR" smtClean="0"/>
              <a:pPr>
                <a:defRPr/>
              </a:pPr>
              <a:t>6</a:t>
            </a:fld>
            <a:endParaRPr lang="pt-BR" dirty="0"/>
          </a:p>
        </p:txBody>
      </p:sp>
      <p:sp>
        <p:nvSpPr>
          <p:cNvPr id="12" name="Espaço Reservado para Conteúdo 2"/>
          <p:cNvSpPr txBox="1">
            <a:spLocks/>
          </p:cNvSpPr>
          <p:nvPr/>
        </p:nvSpPr>
        <p:spPr bwMode="auto">
          <a:xfrm>
            <a:off x="1259632" y="188640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Os riscos fazem parte desta nova realidade de estudo.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1331640" y="1484784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noProof="0" dirty="0" smtClean="0">
                <a:latin typeface="+mn-lt"/>
              </a:rPr>
              <a:t>O uso correto do estudo virtual pode desenvolver a criatividade, interação</a:t>
            </a:r>
            <a:r>
              <a:rPr lang="pt-BR" sz="3000" dirty="0">
                <a:latin typeface="+mn-lt"/>
              </a:rPr>
              <a:t> </a:t>
            </a:r>
            <a:r>
              <a:rPr lang="pt-BR" sz="3000" dirty="0" smtClean="0">
                <a:latin typeface="+mn-lt"/>
              </a:rPr>
              <a:t>e</a:t>
            </a:r>
            <a:r>
              <a:rPr lang="pt-BR" sz="3000" noProof="0" dirty="0" smtClean="0">
                <a:latin typeface="+mn-lt"/>
              </a:rPr>
              <a:t> motivação.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Espaço Reservado para Conteúdo 2"/>
          <p:cNvSpPr txBox="1">
            <a:spLocks/>
          </p:cNvSpPr>
          <p:nvPr/>
        </p:nvSpPr>
        <p:spPr bwMode="auto">
          <a:xfrm>
            <a:off x="1403648" y="2852936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550926" indent="-514350" algn="just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defRPr/>
            </a:pPr>
            <a:r>
              <a:rPr lang="pt-BR" sz="3000" dirty="0">
                <a:latin typeface="+mn-lt"/>
              </a:rPr>
              <a:t>A sensação de “liberdade” similar aos jogos eletrônicos cativa os alunos e pode ser uma forma interessante de estudo.</a:t>
            </a:r>
            <a:endParaRPr lang="pt-BR" sz="3000" dirty="0">
              <a:latin typeface="+mn-lt"/>
            </a:endParaRPr>
          </a:p>
        </p:txBody>
      </p:sp>
      <p:sp>
        <p:nvSpPr>
          <p:cNvPr id="16" name="Espaço Reservado para Conteúdo 2"/>
          <p:cNvSpPr txBox="1">
            <a:spLocks/>
          </p:cNvSpPr>
          <p:nvPr/>
        </p:nvSpPr>
        <p:spPr bwMode="auto">
          <a:xfrm>
            <a:off x="1403648" y="4869160"/>
            <a:ext cx="7286625" cy="14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550926" marR="0" lvl="0" indent="-5143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Char char="ü"/>
              <a:tabLst/>
              <a:defRPr/>
            </a:pPr>
            <a:r>
              <a:rPr lang="pt-BR" sz="3000" dirty="0" smtClean="0">
                <a:latin typeface="+mn-lt"/>
              </a:rPr>
              <a:t>Quando trabalhado corretamente esse estudo pode tornar os alunos críticos e “designers” de suas próprias vidas.</a:t>
            </a:r>
            <a:endParaRPr kumimoji="0" lang="pt-BR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comb/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</p:bldLst>
  </p:timing>
</p:sld>
</file>

<file path=ppt/theme/theme1.xml><?xml version="1.0" encoding="utf-8"?>
<a:theme xmlns:a="http://schemas.openxmlformats.org/drawingml/2006/main" name="Técnica">
  <a:themeElements>
    <a:clrScheme name="Técnica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a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889</TotalTime>
  <Words>256</Words>
  <Application>Microsoft Office PowerPoint</Application>
  <PresentationFormat>Apresentação na tela (4:3)</PresentationFormat>
  <Paragraphs>26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1" baseType="lpstr">
      <vt:lpstr>Arial</vt:lpstr>
      <vt:lpstr>Franklin Gothic Book</vt:lpstr>
      <vt:lpstr>Wingdings 2</vt:lpstr>
      <vt:lpstr>Calibri</vt:lpstr>
      <vt:lpstr>Técnica</vt:lpstr>
      <vt:lpstr>ESTUDO VIRTUAL  ALLAN CARVALHO ROCHA E.E ABADIA FAUSTINO INÁCIO </vt:lpstr>
      <vt:lpstr>INTERNET</vt:lpstr>
      <vt:lpstr>DESVANTAGENS</vt:lpstr>
      <vt:lpstr>TEXTO WIKI E O USO DE IMAGENS </vt:lpstr>
      <vt:lpstr>“SABER ESTUDAR” VIRTUALMENTE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</dc:creator>
  <cp:lastModifiedBy>ALEX</cp:lastModifiedBy>
  <cp:revision>89</cp:revision>
  <dcterms:modified xsi:type="dcterms:W3CDTF">2015-03-30T04:44:57Z</dcterms:modified>
</cp:coreProperties>
</file>